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56" r:id="rId2"/>
    <p:sldId id="258" r:id="rId3"/>
    <p:sldId id="275" r:id="rId4"/>
    <p:sldId id="290" r:id="rId5"/>
    <p:sldId id="291" r:id="rId6"/>
    <p:sldId id="292" r:id="rId7"/>
    <p:sldId id="278" r:id="rId8"/>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2A00"/>
    <a:srgbClr val="9E2600"/>
    <a:srgbClr val="481100"/>
    <a:srgbClr val="701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6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CD525E08-EC82-4924-8907-CC068FDA8181}" type="datetimeFigureOut">
              <a:rPr lang="en-AU" smtClean="0"/>
              <a:t>16/04/2016</a:t>
            </a:fld>
            <a:endParaRPr lang="en-AU"/>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AF188317-0E05-45E6-9F40-60C46A9F4E48}" type="slidenum">
              <a:rPr lang="en-AU" smtClean="0"/>
              <a:t>‹#›</a:t>
            </a:fld>
            <a:endParaRPr lang="en-AU"/>
          </a:p>
        </p:txBody>
      </p:sp>
    </p:spTree>
    <p:extLst>
      <p:ext uri="{BB962C8B-B14F-4D97-AF65-F5344CB8AC3E}">
        <p14:creationId xmlns:p14="http://schemas.microsoft.com/office/powerpoint/2010/main" val="27652695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068960"/>
            <a:ext cx="3960440" cy="1470025"/>
          </a:xfrm>
        </p:spPr>
        <p:txBody>
          <a:bodyPr>
            <a:normAutofit/>
          </a:bodyPr>
          <a:lstStyle>
            <a:lvl1pPr>
              <a:defRPr sz="3600">
                <a:solidFill>
                  <a:srgbClr val="701C00"/>
                </a:solidFill>
              </a:defRPr>
            </a:lvl1pPr>
          </a:lstStyle>
          <a:p>
            <a:r>
              <a:rPr lang="en-US" dirty="0" smtClean="0"/>
              <a:t>Click to edit Master title style</a:t>
            </a:r>
            <a:endParaRPr lang="en-AU" dirty="0"/>
          </a:p>
        </p:txBody>
      </p:sp>
      <p:sp>
        <p:nvSpPr>
          <p:cNvPr id="4" name="Date Placeholder 3"/>
          <p:cNvSpPr>
            <a:spLocks noGrp="1"/>
          </p:cNvSpPr>
          <p:nvPr>
            <p:ph type="dt" sz="half" idx="10"/>
          </p:nvPr>
        </p:nvSpPr>
        <p:spPr/>
        <p:txBody>
          <a:bodyPr/>
          <a:lstStyle/>
          <a:p>
            <a:fld id="{D229B672-2334-4B8C-B997-53E186C08393}" type="datetimeFigureOut">
              <a:rPr lang="en-AU" smtClean="0"/>
              <a:t>16/04/2016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8567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9B672-2334-4B8C-B997-53E186C08393}" type="datetimeFigureOut">
              <a:rPr lang="en-AU" smtClean="0"/>
              <a:t>16/04/2016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43658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29B672-2334-4B8C-B997-53E186C08393}" type="datetimeFigureOut">
              <a:rPr lang="en-AU" smtClean="0"/>
              <a:t>16/04/2016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48192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29B672-2334-4B8C-B997-53E186C08393}" type="datetimeFigureOut">
              <a:rPr lang="en-AU" smtClean="0"/>
              <a:t>16/04/2016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56327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D229B672-2334-4B8C-B997-53E186C08393}" type="datetimeFigureOut">
              <a:rPr lang="en-AU" smtClean="0"/>
              <a:t>16/04/2016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99262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29B672-2334-4B8C-B997-53E186C08393}" type="datetimeFigureOut">
              <a:rPr lang="en-AU" smtClean="0"/>
              <a:t>16/04/2016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D15DDAA-0C72-4DD2-BB82-89E2AD24A875}" type="slidenum">
              <a:rPr lang="en-AU" smtClean="0"/>
              <a:t>‹#›</a:t>
            </a:fld>
            <a:endParaRPr lang="en-AU"/>
          </a:p>
        </p:txBody>
      </p:sp>
      <p:sp>
        <p:nvSpPr>
          <p:cNvPr id="6" name="Content Placeholder 2"/>
          <p:cNvSpPr>
            <a:spLocks noGrp="1"/>
          </p:cNvSpPr>
          <p:nvPr>
            <p:ph idx="1"/>
          </p:nvPr>
        </p:nvSpPr>
        <p:spPr>
          <a:xfrm>
            <a:off x="467544" y="1628800"/>
            <a:ext cx="4968552"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89634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39951" y="3507085"/>
            <a:ext cx="4354761" cy="1362075"/>
          </a:xfrm>
        </p:spPr>
        <p:txBody>
          <a:bodyPr anchor="t"/>
          <a:lstStyle>
            <a:lvl1pPr algn="l">
              <a:defRPr sz="40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4139951" y="2006898"/>
            <a:ext cx="435476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229B672-2334-4B8C-B997-53E186C08393}" type="datetimeFigureOut">
              <a:rPr lang="en-AU" smtClean="0"/>
              <a:t>16/04/2016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4927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Content Placeholder 3"/>
          <p:cNvSpPr>
            <a:spLocks noGrp="1"/>
          </p:cNvSpPr>
          <p:nvPr>
            <p:ph sz="half" idx="2"/>
          </p:nvPr>
        </p:nvSpPr>
        <p:spPr>
          <a:xfrm>
            <a:off x="4139952" y="1600200"/>
            <a:ext cx="45468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229B672-2334-4B8C-B997-53E186C08393}" type="datetimeFigureOut">
              <a:rPr lang="en-AU" smtClean="0"/>
              <a:t>16/04/2016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5675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5" name="Text Placeholder 4"/>
          <p:cNvSpPr>
            <a:spLocks noGrp="1"/>
          </p:cNvSpPr>
          <p:nvPr>
            <p:ph type="body" sz="quarter" idx="3"/>
          </p:nvPr>
        </p:nvSpPr>
        <p:spPr>
          <a:xfrm>
            <a:off x="4139953" y="1535113"/>
            <a:ext cx="454684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9953" y="2174875"/>
            <a:ext cx="454684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229B672-2334-4B8C-B997-53E186C08393}" type="datetimeFigureOut">
              <a:rPr lang="en-AU" smtClean="0"/>
              <a:t>16/04/2016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06065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29B672-2334-4B8C-B997-53E186C08393}" type="datetimeFigureOut">
              <a:rPr lang="en-AU" smtClean="0"/>
              <a:t>16/04/2016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23126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9B672-2334-4B8C-B997-53E186C08393}" type="datetimeFigureOut">
              <a:rPr lang="en-AU" smtClean="0"/>
              <a:t>16/04/2016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3160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9B672-2334-4B8C-B997-53E186C08393}" type="datetimeFigureOut">
              <a:rPr lang="en-AU" smtClean="0"/>
              <a:t>16/04/2016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37612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67544" y="1600200"/>
            <a:ext cx="8219256"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9B672-2334-4B8C-B997-53E186C08393}" type="datetimeFigureOut">
              <a:rPr lang="en-AU" smtClean="0"/>
              <a:t>16/04/2016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5DDAA-0C72-4DD2-BB82-89E2AD24A875}" type="slidenum">
              <a:rPr lang="en-AU" smtClean="0"/>
              <a:t>‹#›</a:t>
            </a:fld>
            <a:endParaRPr lang="en-AU"/>
          </a:p>
        </p:txBody>
      </p:sp>
    </p:spTree>
    <p:extLst>
      <p:ext uri="{BB962C8B-B14F-4D97-AF65-F5344CB8AC3E}">
        <p14:creationId xmlns:p14="http://schemas.microsoft.com/office/powerpoint/2010/main" val="3817765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rgbClr val="701C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i="1" kern="1200">
          <a:solidFill>
            <a:srgbClr val="701C00"/>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i="1" kern="1200">
          <a:solidFill>
            <a:srgbClr val="701C00"/>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i="1" kern="1200">
          <a:solidFill>
            <a:srgbClr val="701C00"/>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i="1" kern="1200">
          <a:solidFill>
            <a:srgbClr val="701C00"/>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i="1" kern="1200">
          <a:solidFill>
            <a:srgbClr val="701C00"/>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AU" sz="4800" b="1" dirty="0" smtClean="0"/>
              <a:t>“The </a:t>
            </a:r>
            <a:r>
              <a:rPr lang="en-AU" sz="4800" b="1" dirty="0"/>
              <a:t>Real Hero</a:t>
            </a:r>
            <a:r>
              <a:rPr lang="en-AU" sz="4800" b="1" dirty="0" smtClean="0"/>
              <a:t>!”</a:t>
            </a:r>
            <a:endParaRPr lang="en-AU" sz="4800" b="1" dirty="0"/>
          </a:p>
        </p:txBody>
      </p:sp>
    </p:spTree>
    <p:extLst>
      <p:ext uri="{BB962C8B-B14F-4D97-AF65-F5344CB8AC3E}">
        <p14:creationId xmlns:p14="http://schemas.microsoft.com/office/powerpoint/2010/main" val="4091893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800" b="1" dirty="0"/>
              <a:t>Nero or Paul</a:t>
            </a:r>
            <a:r>
              <a:rPr lang="en-AU" sz="4800" b="1" dirty="0" smtClean="0"/>
              <a:t>!?</a:t>
            </a:r>
            <a:endParaRPr lang="en-AU" sz="4800" dirty="0"/>
          </a:p>
        </p:txBody>
      </p:sp>
      <p:sp>
        <p:nvSpPr>
          <p:cNvPr id="3" name="Content Placeholder 2"/>
          <p:cNvSpPr>
            <a:spLocks noGrp="1"/>
          </p:cNvSpPr>
          <p:nvPr>
            <p:ph idx="1"/>
          </p:nvPr>
        </p:nvSpPr>
        <p:spPr/>
        <p:txBody>
          <a:bodyPr>
            <a:normAutofit/>
          </a:bodyPr>
          <a:lstStyle/>
          <a:p>
            <a:pPr marL="0" indent="0">
              <a:buNone/>
            </a:pPr>
            <a:endParaRPr lang="en-AU" sz="2800" b="1" i="0" dirty="0" smtClean="0"/>
          </a:p>
        </p:txBody>
      </p:sp>
    </p:spTree>
    <p:extLst>
      <p:ext uri="{BB962C8B-B14F-4D97-AF65-F5344CB8AC3E}">
        <p14:creationId xmlns:p14="http://schemas.microsoft.com/office/powerpoint/2010/main" val="319404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19256" cy="6120680"/>
          </a:xfrm>
        </p:spPr>
        <p:txBody>
          <a:bodyPr>
            <a:normAutofit fontScale="77500" lnSpcReduction="20000"/>
          </a:bodyPr>
          <a:lstStyle/>
          <a:p>
            <a:pPr marL="0" indent="0" algn="ctr">
              <a:buNone/>
            </a:pPr>
            <a:r>
              <a:rPr lang="en-AU" sz="6200" b="1" i="0" dirty="0" smtClean="0"/>
              <a:t>Paul</a:t>
            </a:r>
            <a:endParaRPr lang="en-AU" sz="6200" b="1" i="0" dirty="0"/>
          </a:p>
          <a:p>
            <a:pPr marL="0" indent="0">
              <a:buNone/>
            </a:pPr>
            <a:r>
              <a:rPr lang="en-US" sz="5400" dirty="0"/>
              <a:t>2 Timothy 4:6–8 (NIV) For I am already being poured out like a drink offering, and the time for my departure is near. I have fought the good fight, I have finished the race, I have kept the faith. Now there is in store for me the crown of righteousness, which the Lord, the righteous Judge, will award to me on that day—and not only to me, but also to all who have longed </a:t>
            </a:r>
            <a:r>
              <a:rPr lang="en-US" sz="5400" dirty="0" smtClean="0"/>
              <a:t>        for </a:t>
            </a:r>
            <a:r>
              <a:rPr lang="en-US" sz="5400" dirty="0"/>
              <a:t>his appearing. </a:t>
            </a:r>
            <a:endParaRPr lang="en-AU" sz="5400" dirty="0"/>
          </a:p>
          <a:p>
            <a:endParaRPr lang="en-AU" sz="5400" dirty="0"/>
          </a:p>
        </p:txBody>
      </p:sp>
    </p:spTree>
    <p:extLst>
      <p:ext uri="{BB962C8B-B14F-4D97-AF65-F5344CB8AC3E}">
        <p14:creationId xmlns:p14="http://schemas.microsoft.com/office/powerpoint/2010/main" val="380844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219256" cy="6120680"/>
          </a:xfrm>
        </p:spPr>
        <p:txBody>
          <a:bodyPr>
            <a:normAutofit fontScale="25000" lnSpcReduction="20000"/>
          </a:bodyPr>
          <a:lstStyle/>
          <a:p>
            <a:pPr marL="0" indent="0" algn="ctr">
              <a:buNone/>
            </a:pPr>
            <a:r>
              <a:rPr lang="en-US" sz="19200" b="1" i="0" dirty="0"/>
              <a:t>What kept Paul Going?</a:t>
            </a:r>
            <a:endParaRPr lang="en-AU" sz="19200" b="1" i="0" dirty="0"/>
          </a:p>
          <a:p>
            <a:pPr marL="0" indent="0">
              <a:buNone/>
            </a:pPr>
            <a:r>
              <a:rPr lang="en-US" sz="16800" dirty="0" smtClean="0"/>
              <a:t>2 </a:t>
            </a:r>
            <a:r>
              <a:rPr lang="en-US" sz="16800" dirty="0"/>
              <a:t>Timothy 1:8–12 (NIV) So, do not be ashamed of the testimony about our Lord or of me his prisoner. Rather, join with me in suffering for the gospel, by the power of God. He has saved us and called us to a holy life—not because of anything we have done but because of his own purpose and grace. This grace was given us in Christ Jesus before the beginning of time, but </a:t>
            </a:r>
            <a:r>
              <a:rPr lang="en-US" sz="16800" dirty="0" smtClean="0"/>
              <a:t>     it </a:t>
            </a:r>
            <a:r>
              <a:rPr lang="en-US" sz="16800" dirty="0"/>
              <a:t>has now been revealed through the </a:t>
            </a:r>
            <a:r>
              <a:rPr lang="en-US" sz="16800" dirty="0" smtClean="0"/>
              <a:t>   appearing </a:t>
            </a:r>
            <a:r>
              <a:rPr lang="en-US" sz="16800" dirty="0"/>
              <a:t>of our Savior, Christ Jesus</a:t>
            </a:r>
            <a:r>
              <a:rPr lang="en-US" sz="16800" dirty="0" smtClean="0"/>
              <a:t>,</a:t>
            </a:r>
            <a:endParaRPr lang="en-AU" sz="4800" b="1" i="0" dirty="0"/>
          </a:p>
        </p:txBody>
      </p:sp>
    </p:spTree>
    <p:extLst>
      <p:ext uri="{BB962C8B-B14F-4D97-AF65-F5344CB8AC3E}">
        <p14:creationId xmlns:p14="http://schemas.microsoft.com/office/powerpoint/2010/main" val="106485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219256" cy="6120680"/>
          </a:xfrm>
        </p:spPr>
        <p:txBody>
          <a:bodyPr>
            <a:normAutofit fontScale="25000" lnSpcReduction="20000"/>
          </a:bodyPr>
          <a:lstStyle/>
          <a:p>
            <a:pPr marL="0" indent="0" algn="ctr">
              <a:buNone/>
            </a:pPr>
            <a:r>
              <a:rPr lang="en-US" sz="19200" b="1" i="0" dirty="0"/>
              <a:t>What kept Paul Going?</a:t>
            </a:r>
            <a:endParaRPr lang="en-AU" sz="19200" b="1" i="0" dirty="0"/>
          </a:p>
          <a:p>
            <a:pPr marL="0" indent="0">
              <a:buNone/>
            </a:pPr>
            <a:r>
              <a:rPr lang="en-US" sz="16800" dirty="0" smtClean="0"/>
              <a:t>who </a:t>
            </a:r>
            <a:r>
              <a:rPr lang="en-US" sz="16800" dirty="0"/>
              <a:t>has destroyed death and has brought life and immortality to light through the gospel. And of this gospel I was appointed a herald and an apostle and a teacher. That is why I am suffering as I am. Yet this is no cause for shame, because I know whom I have believed, and am convinced that he is able to guard what I have entrusted to him until that day. </a:t>
            </a:r>
            <a:endParaRPr lang="en-AU" sz="16800" dirty="0"/>
          </a:p>
          <a:p>
            <a:pPr marL="0" indent="0">
              <a:buNone/>
            </a:pPr>
            <a:endParaRPr lang="en-AU" sz="4800" b="1" i="0" dirty="0"/>
          </a:p>
        </p:txBody>
      </p:sp>
    </p:spTree>
    <p:extLst>
      <p:ext uri="{BB962C8B-B14F-4D97-AF65-F5344CB8AC3E}">
        <p14:creationId xmlns:p14="http://schemas.microsoft.com/office/powerpoint/2010/main" val="3973883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219256" cy="6120680"/>
          </a:xfrm>
        </p:spPr>
        <p:txBody>
          <a:bodyPr>
            <a:normAutofit/>
          </a:bodyPr>
          <a:lstStyle/>
          <a:p>
            <a:pPr marL="0" indent="0" algn="ctr">
              <a:buNone/>
            </a:pPr>
            <a:r>
              <a:rPr lang="en-AU" sz="4800" b="1" i="0" dirty="0" smtClean="0"/>
              <a:t>Wrap Up</a:t>
            </a:r>
            <a:endParaRPr lang="en-AU" sz="4800" b="1" i="0" dirty="0"/>
          </a:p>
        </p:txBody>
      </p:sp>
    </p:spTree>
    <p:extLst>
      <p:ext uri="{BB962C8B-B14F-4D97-AF65-F5344CB8AC3E}">
        <p14:creationId xmlns:p14="http://schemas.microsoft.com/office/powerpoint/2010/main" val="3973883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102637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 Story">
      <a:majorFont>
        <a:latin typeface="Goudy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285</Words>
  <Application>Microsoft Office PowerPoint</Application>
  <PresentationFormat>On-screen Show (4:3)</PresentationFormat>
  <Paragraphs>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“The Real Hero!”</vt:lpstr>
      <vt:lpstr>Nero or Paul!?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John Bond</cp:lastModifiedBy>
  <cp:revision>20</cp:revision>
  <cp:lastPrinted>2016-04-16T06:16:55Z</cp:lastPrinted>
  <dcterms:created xsi:type="dcterms:W3CDTF">2015-05-04T08:43:21Z</dcterms:created>
  <dcterms:modified xsi:type="dcterms:W3CDTF">2016-04-16T06:48:21Z</dcterms:modified>
</cp:coreProperties>
</file>